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245FB-64DD-4AF3-AE0F-CC5E1DD34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FDC465-E705-49A9-9921-D0322C54C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DE8E97-FEEB-4CEE-B49F-8C0BC27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3444FC-4EFC-4B81-8BF1-51533F3B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6DDF06-AB0D-4C5D-99D8-7FDCBDB5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4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B5C8C-E035-4CB7-9527-74888DEF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2D8DD8-3EAE-4894-AD97-C4C79CE29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E429E7-BD89-4A29-BEF3-32735C4B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FC25CD-6B05-408E-8474-7EC56B30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FE1AD2-5D65-4CEE-8FE2-CBBE2AC9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75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ABD427B-2743-4F56-BA1E-6084F8CF7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1D482A-3A1F-4D4C-88F2-2CD74D06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DDCCDD-4B10-4CD5-A050-148C81D0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05FCBA-A978-428C-AD69-7AC145B5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5D03C7-F908-4900-9489-4D99241D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41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9DA1F-F88B-4258-ACA7-FF592CD4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AE5579-ECD7-4C59-AC73-2392A4D65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6832A8-8ACE-4AA9-AE36-08B9DFF9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E0842-F730-41A9-A2FF-81A0D736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D4C298-65A3-4579-84F8-F585890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9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9E448-DE3D-48B2-8E7A-49BAF5C1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4D0C6-CA26-427C-AE0A-CA0711B37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3DB3F8-2E19-49E7-8A3A-DEBB28BD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3A919E-1D87-4E26-98A6-A1E97989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4D8CB3-462D-4E51-B2D2-7DFF8CD0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36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332A3-0D94-4F03-812A-C37622DF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FDE915-A2DE-4F7C-ABDD-00AB0AF48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667AB8-6F9B-41E5-9E65-BBB5E59AB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EEAE5F-16EF-4CED-989B-8E3E275DB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2879A4-EC79-4822-8979-D5527CAC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E715F5-C341-449B-91D3-629392DC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55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18725-A343-4B37-A984-6C888AAC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A3FB19-E18D-4478-9A45-4C367E15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0BE858-042F-4829-B0D2-BD9A59B62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D4C53DB-B68C-48E6-B7F0-ECE8D9C98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F2EA9B5-A9EA-4A79-ACC9-7770F5FD8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D071A3A-EDE4-4AD9-A1D6-802B0347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F9CE7F2-65EA-475C-B253-DAB5803B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919C08-B9DD-4B91-BD15-0A124614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90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04EDD-5DC6-48D1-88E1-E8885DB6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E2D302F-72A0-42CB-822E-435B67DC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AFBD66-800E-4007-9B29-24B0E3F7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A7D3BD-E375-4114-8FFA-2C5BAC839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01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D70DE33-57DF-4C62-B3A6-33559711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4F8C3E7-B7CF-4395-ADD8-FBB9B957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23AF85-13D1-4594-9BB7-0660B129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2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35D9B-B93F-4B55-8F5F-7FA25488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AA6901-EC46-48FE-9B9D-3E20C86D0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7F9533-A4D6-49DC-9DBB-DC46B2EE6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889A0A-B9B2-4784-A0F5-DE35F620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CFE5ED-EF80-48C7-A503-799B60A9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752D64-BDFA-4E9A-8D8C-51654369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09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0C555-2568-47A9-9368-57EDF907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F02B3A-9050-48DD-9E92-DFFD58B35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6826AC-D475-4DBD-A001-BFBC98C20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4CC0F8-CDE5-459A-8A74-26968D1BC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95BD33-76D8-4078-8B5C-C0B84C68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14C3CC-F26D-49D8-81D7-18F5C91A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48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D15AE3-B8B7-4E3F-ADCC-EE1CEB87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B9B33A-CCAC-4B60-AEBC-35E52D1A2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B24CBD-0616-44B9-982C-BEAB3E05D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0DD8-88C0-4549-9828-B1F8F42C77DB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CC8AE6-D9A1-4453-A69A-5A5CC90EB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7902ED-3C8F-41B0-912E-778EFE47A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5284-E164-4BF3-9AF6-96DE23AC17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26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71AC89D-8BF1-4A63-8F30-BD6D3E9AB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934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Christ's Hope | Job Keesenberg</dc:creator>
  <cp:lastModifiedBy>Christ's Hope | Job Keesenberg</cp:lastModifiedBy>
  <cp:revision>3</cp:revision>
  <dcterms:created xsi:type="dcterms:W3CDTF">2021-08-26T12:22:26Z</dcterms:created>
  <dcterms:modified xsi:type="dcterms:W3CDTF">2021-08-27T12:43:00Z</dcterms:modified>
</cp:coreProperties>
</file>